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12"/>
    <p:restoredTop sz="94674"/>
  </p:normalViewPr>
  <p:slideViewPr>
    <p:cSldViewPr snapToGrid="0" snapToObjects="1">
      <p:cViewPr>
        <p:scale>
          <a:sx n="193" d="100"/>
          <a:sy n="193" d="100"/>
        </p:scale>
        <p:origin x="38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mIyVQ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fr" sz="1400" dirty="0">
                <a:latin typeface="Arial Narrow" charset="0"/>
                <a:ea typeface="Arial Narrow" charset="0"/>
                <a:cs typeface="Arial Narrow" charset="0"/>
              </a:rPr>
              <a:t>Tâche 1: 00/00 • 0 JOURS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fr" sz="1400" dirty="0">
                <a:latin typeface="Arial Narrow" charset="0"/>
                <a:ea typeface="Arial Narrow" charset="0"/>
                <a:cs typeface="Arial Narrow" charset="0"/>
              </a:rPr>
              <a:t>Tâche 2: 00/00 • 0 JOURS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fr" sz="1400" dirty="0">
                <a:latin typeface="Arial Narrow" charset="0"/>
                <a:ea typeface="Arial Narrow" charset="0"/>
                <a:cs typeface="Arial Narrow" charset="0"/>
              </a:rPr>
              <a:t>Tâche 3: 00/00 • 0 JOURS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fr" sz="1400" dirty="0">
                <a:latin typeface="Arial Narrow" charset="0"/>
                <a:ea typeface="Arial Narrow" charset="0"/>
                <a:cs typeface="Arial Narrow" charset="0"/>
              </a:rPr>
              <a:t>Tâche 4: 00/00 • 0 JOURS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fr" sz="1400" dirty="0">
                <a:latin typeface="Arial Narrow" charset="0"/>
                <a:ea typeface="Arial Narrow" charset="0"/>
                <a:cs typeface="Arial Narrow" charset="0"/>
              </a:rPr>
              <a:t>Tâche 5: 00/00 • 0 JOURS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/>
            <a:r>
              <a:rPr lang="fr" sz="1400" dirty="0">
                <a:latin typeface="Arial Narrow" charset="0"/>
                <a:ea typeface="Arial Narrow" charset="0"/>
                <a:cs typeface="Arial Narrow" charset="0"/>
              </a:rPr>
              <a:t>Tâche 6: 00/00 • 0 JOURS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CALENDRIER DE PLANIFICATION DE L’ÉVÉNEMENT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/>
                      <a:r>
                        <a:rPr lang="fr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/>
                      <a:r>
                        <a:rPr lang="fr" sz="1500" dirty="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" sz="14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AUJOURD’HUI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JALON 1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Titre / Description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JALON 2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Titre / Description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34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JALON 3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Titre / Description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JALON 4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Titre / Description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JALON 5 • 00/00</a:t>
                </a:r>
              </a:p>
              <a:p>
                <a:pPr/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:r>
                  <a:rPr lang="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Titre / Description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>
            <a:hlinkClick r:id="rId2"/>
            <a:extLst>
              <a:ext uri="{FF2B5EF4-FFF2-40B4-BE49-F238E27FC236}">
                <a16:creationId xmlns:a16="http://schemas.microsoft.com/office/drawing/2014/main" id="{34D657F3-938B-4971-8C50-D472815F9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3098" y="373814"/>
            <a:ext cx="1763994" cy="24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0</TotalTime>
  <Words>96</Words>
  <Application>Microsoft Office PowerPoint</Application>
  <PresentationFormat>Широкоэкранный</PresentationFormat>
  <Paragraphs>38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Презентация PowerPoint</dc:title>
  <dc:creator>Alexandra Ragazhinskaya</dc:creator>
  <lastModifiedBy>Alexandra Ragazhinskaya</lastModifiedBy>
  <revision>1</revision>
  <dcterms:created xsi:type="dcterms:W3CDTF">2020-12-21T23:57:13.0000000Z</dcterms:created>
  <dcterms:modified xsi:type="dcterms:W3CDTF">2020-12-21T23:58:00.0000000Z</dcterms:modified>
</coreProperties>
</file>