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74"/>
  </p:normalViewPr>
  <p:slideViewPr>
    <p:cSldViewPr snapToGrid="0" snapToObjects="1">
      <p:cViewPr varScale="1">
        <p:scale>
          <a:sx n="184" d="100"/>
          <a:sy n="184" d="100"/>
        </p:scale>
        <p:origin x="280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4ABaih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CHRONOLOGIE DU MARKETING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fr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1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67865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2021825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112054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</a:t>
            </a:r>
          </a:p>
        </p:txBody>
      </p:sp>
      <p:sp>
        <p:nvSpPr>
          <p:cNvPr id="62" name="Striped Right Arrow 61"/>
          <p:cNvSpPr/>
          <p:nvPr/>
        </p:nvSpPr>
        <p:spPr>
          <a:xfrm>
            <a:off x="3864036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954265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</a:t>
            </a:r>
          </a:p>
        </p:txBody>
      </p:sp>
      <p:sp>
        <p:nvSpPr>
          <p:cNvPr id="65" name="Striped Right Arrow 64"/>
          <p:cNvSpPr/>
          <p:nvPr/>
        </p:nvSpPr>
        <p:spPr>
          <a:xfrm>
            <a:off x="5808225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898454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</a:t>
            </a:r>
          </a:p>
        </p:txBody>
      </p:sp>
      <p:sp>
        <p:nvSpPr>
          <p:cNvPr id="68" name="Striped Right Arrow 67"/>
          <p:cNvSpPr/>
          <p:nvPr/>
        </p:nvSpPr>
        <p:spPr>
          <a:xfrm>
            <a:off x="7781247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871476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</a:t>
            </a:r>
          </a:p>
        </p:txBody>
      </p:sp>
      <p:sp>
        <p:nvSpPr>
          <p:cNvPr id="71" name="Striped Right Arrow 70"/>
          <p:cNvSpPr/>
          <p:nvPr/>
        </p:nvSpPr>
        <p:spPr>
          <a:xfrm>
            <a:off x="9757396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9847625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fr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fr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fr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fr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fr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 1 • 00/00/00 – 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 2 • 00/00/00 – 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8345534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319532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 3 • 00/00/00 – 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 4 • 00/00/00 – 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 5 • 00/00/00 – 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ÉTAPE 6 • 00/00/00 – 00/00/00</a:t>
            </a:r>
          </a:p>
        </p:txBody>
      </p:sp>
      <p:pic>
        <p:nvPicPr>
          <p:cNvPr id="9" name="Рисунок 8">
            <a:hlinkClick r:id="rId2"/>
            <a:extLst>
              <a:ext uri="{FF2B5EF4-FFF2-40B4-BE49-F238E27FC236}">
                <a16:creationId xmlns:a16="http://schemas.microsoft.com/office/drawing/2014/main" id="{5EBB49A3-631C-4642-B320-0395B1A4D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1594" y="34489"/>
            <a:ext cx="2063202" cy="28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BDC1B432-EB36-4740-8E35-23EDC6DC41CB}" vid="{6767CA7B-49F1-4235-B812-41D79813A18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IC-Marketing-Timeline-PowerPoint-8869</Template>
  <TotalTime>0</TotalTime>
  <Words>56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IC-Marketing-Timeline-Template-PowerPoint (1)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Презентация PowerPoint</dc:title>
  <dc:creator>Alexandra Ragazhinskaya</dc:creator>
  <lastModifiedBy>Alexandra Ragazhinskaya</lastModifiedBy>
  <revision>1</revision>
  <dcterms:created xsi:type="dcterms:W3CDTF">2020-12-21T23:27:20.0000000Z</dcterms:created>
  <dcterms:modified xsi:type="dcterms:W3CDTF">2020-12-21T23:27:55.0000000Z</dcterms:modified>
</coreProperties>
</file>