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266"/>
    <p:restoredTop sz="94674"/>
  </p:normalViewPr>
  <p:slideViewPr>
    <p:cSldViewPr snapToGrid="0" snapToObjects="1">
      <p:cViewPr>
        <p:scale>
          <a:sx n="96" d="100"/>
          <a:sy n="96" d="100"/>
        </p:scale>
        <p:origin x="67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14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479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81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43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451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60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06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02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983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6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132F7-B3A4-D149-9148-DAEA9E6F773A}" type="datetimeFigureOut">
              <a:rPr lang="en-US" smtClean="0"/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388AA-E25E-D146-AFB1-A4082F864BA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smartsheet.com/try-it?trp=8648&amp;utm_source=integrated+content&amp;utm_campaign=/free-kanban-card-templates&amp;utm_medium=kanban+card+template+ppt&amp;lx=AU2SjHVum3_OGeTRphD2ow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tx1">
                <a:lumMod val="50000"/>
                <a:lumOff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096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graphicFrame>
        <p:nvGraphicFramePr>
          <p:cNvPr id="66" name="Table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00463"/>
              </p:ext>
            </p:extLst>
          </p:nvPr>
        </p:nvGraphicFramePr>
        <p:xfrm>
          <a:off x="1823356" y="1314511"/>
          <a:ext cx="8523516" cy="5145694"/>
        </p:xfrm>
        <a:graphic>
          <a:graphicData uri="http://schemas.openxmlformats.org/drawingml/2006/table">
            <a:tbl>
              <a:tblPr bandRow="1">
                <a:effectLst>
                  <a:outerShdw blurRad="254000" dist="38100" dir="5400000" algn="t" rotWithShape="0">
                    <a:prstClr val="black">
                      <a:alpha val="36000"/>
                    </a:prstClr>
                  </a:outerShdw>
                  <a:reflection blurRad="6350" stA="50000" endA="300" endPos="28000" dir="5400000" sy="-100000" algn="bl" rotWithShape="0"/>
                </a:effectLst>
                <a:tableStyleId>{F5AB1C69-6EDB-4FF4-983F-18BD219EF322}</a:tableStyleId>
              </a:tblPr>
              <a:tblGrid>
                <a:gridCol w="1420586"/>
                <a:gridCol w="1420586"/>
                <a:gridCol w="1420586"/>
                <a:gridCol w="1420586"/>
                <a:gridCol w="1420586"/>
                <a:gridCol w="1420586"/>
              </a:tblGrid>
              <a:tr h="274803">
                <a:tc>
                  <a:txBody>
                    <a:bodyPr/>
                    <a:lstStyle/>
                    <a:p>
                      <a:pPr algn="ctr"/>
                      <a:r>
                        <a:rPr lang="fr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NUMÉRO D’ARTICLE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DESCRIPTION DE L’OBJET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FOURNISSEUR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CONSOMMATEUR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TAILLE DU KANBAN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435429">
                <a:tc>
                  <a:txBody>
                    <a:bodyPr/>
                    <a:lstStyle/>
                    <a:p>
                      <a:pPr algn="ctr"/>
                      <a:r>
                        <a:rPr lang="fr" sz="12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100001</a:t>
                      </a:r>
                      <a:endParaRPr lang="en-US" sz="1200" b="1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57">
                <a:tc>
                  <a:txBody>
                    <a:bodyPr/>
                    <a:lstStyle/>
                    <a:p>
                      <a:pPr algn="ctr"/>
                      <a:r>
                        <a:rPr lang="fr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TYPE DE PRODUIT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CAPACITÉ DE LA BOÎTE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TYPE DE BOÎTE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ÉTAGÈRE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ÉTAGÈRE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POUBELLE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435429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885">
                <a:tc>
                  <a:txBody>
                    <a:bodyPr/>
                    <a:lstStyle/>
                    <a:p>
                      <a:pPr algn="ctr"/>
                      <a:r>
                        <a:rPr lang="fr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INVENTAIRE MINIMUM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RÉORGANISER UNE PIÈCE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QUANTITÉ DE COMMANDE STANDARD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DÉLAI EN JOURS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777">
                <a:tc gridSpan="3">
                  <a:txBody>
                    <a:bodyPr/>
                    <a:lstStyle/>
                    <a:p>
                      <a:pPr algn="ctr"/>
                      <a:r>
                        <a:rPr lang="fr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IMAGE DE L’ÉLÉMENT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" sz="1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CODE-BARRES DE L’ARTICLE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2897">
                <a:tc rowSpan="2"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b="1" i="1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INSÉRER UNE IMAGE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" b="1" i="1" dirty="0" smtClean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INSÉRER UN CODE-BARRES</a:t>
                      </a:r>
                      <a:endParaRPr lang="en-US" b="1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359">
                <a:tc gridSpan="3" v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" sz="2000" b="1" dirty="0" smtClean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100001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7" name="TextBox 66"/>
          <p:cNvSpPr txBox="1"/>
          <p:nvPr/>
        </p:nvSpPr>
        <p:spPr>
          <a:xfrm>
            <a:off x="261257" y="762000"/>
            <a:ext cx="44631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fr" sz="2000" b="1" smtClean="0">
                <a:latin typeface="Arial" charset="0"/>
                <a:ea typeface="Arial" charset="0"/>
                <a:cs typeface="Arial" charset="0"/>
              </a:rPr>
              <a:t>CARTE KANBAN</a:t>
            </a:r>
            <a:endParaRPr lang="en-US" sz="2000" b="1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201905"/>
      </p:ext>
    </p:extLst>
  </p:cSld>
  <p:clrMapOvr>
    <a:masterClrMapping/>
  </p:clrMapOvr>
</p:sld>
</file>

<file path=ppt/theme/theme1.xml><?xml version="1.0" encoding="utf-8"?>
<a:theme xmlns:thm15="http://schemas.microsoft.com/office/thememl/2012/main"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_KanbanCard_PPT" id="{2F535186-6BD4-7241-9256-21735B63BDB1}" vid="{CDE032D0-0D0E-0543-BEC4-310198BE7D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Temp_KanbanCard_PPT</Template>
  <TotalTime>1</TotalTime>
  <Words>41</Words>
  <Application>Microsoft Office PowerPoint</Application>
  <PresentationFormat>Grand écran</PresentationFormat>
  <Paragraphs>22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Smartsheet.com</Company>
  <LinksUpToDate>false</LinksUpToDate>
  <SharedDoc>false</SharedDoc>
  <HyperlinksChanged>false</HyperlinksChanged>
  <AppVersion>15.0000</AppVersion>
</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Présentation PowerPoint</dc:title>
  <dc:creator>Catherine Ploue-Smith</dc:creator>
  <lastModifiedBy>Catherine Ploue-Smith</lastModifiedBy>
  <revision>2</revision>
  <dcterms:created xsi:type="dcterms:W3CDTF">2016-08-19T21:12:03.0000000Z</dcterms:created>
  <dcterms:modified xsi:type="dcterms:W3CDTF">2016-08-19T21:13:23.0000000Z</dcterms:modified>
</coreProperties>
</file>