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447"/>
  </p:normalViewPr>
  <p:slideViewPr>
    <p:cSldViewPr snapToGrid="0" snapToObjects="1">
      <p:cViewPr varScale="1">
        <p:scale>
          <a:sx n="128" d="100"/>
          <a:sy n="128" d="100"/>
        </p:scale>
        <p:origin x="52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fr" sz="1600" dirty="0">
                <a:latin typeface="Century Gothic" panose="020B0502020202020204" pitchFamily="34" charset="0"/>
              </a:rPr>
              <a:t>Entrez les années représentées dans votre plan.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fr" sz="1600" dirty="0">
                <a:latin typeface="Century Gothic" panose="020B0502020202020204" pitchFamily="34" charset="0"/>
              </a:rPr>
              <a:t>Ajustez les barres pour représenter la durée par activité.  Ajoutez des dates de début et de fin, des dates de jalon et des informations supplémentaires dans chaque barre ou dans la zone du graphique. </a:t>
            </a:r>
          </a:p>
          <a:p>
            <a:pPr>
              <a:spcAft>
                <a:spcPts val="600"/>
              </a:spcAft>
            </a:pPr>
            <a:endParaRPr lang="en-US" sz="1600" dirty="0">
              <a:latin typeface="Century Gothic" panose="020B0502020202020204" pitchFamily="34" charset="0"/>
            </a:endParaRPr>
          </a:p>
          <a:p>
            <a:pPr>
              <a:spcAft>
                <a:spcPts val="600"/>
              </a:spcAft>
            </a:pPr>
            <a:r>
              <a:rPr lang="fr" sz="1600" dirty="0">
                <a:latin typeface="Century Gothic" panose="020B0502020202020204" pitchFamily="34" charset="0"/>
              </a:rPr>
              <a:t>La touche de couleur sous le graphique peut être utilisée pour distinguer les propriétaires et les types d'activités.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fr" sz="2400" b="1" dirty="0">
                <a:solidFill>
                  <a:schemeClr val="tx1">
                    <a:lumMod val="65000"/>
                    <a:lumOff val="35000"/>
                  </a:schemeClr>
                </a:solidFill>
                <a:latin typeface="Century Gothic" panose="020B0502020202020204" pitchFamily="34" charset="0"/>
              </a:rPr>
              <a:t>MODÈLE DE FEUILLE DE ROUTE DE PROJET SUR 3 ANS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FEUILLE DE ROUTE DU PROJET SUR 3 ANS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953444532"/>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fr" sz="1000" dirty="0">
                          <a:solidFill>
                            <a:schemeClr val="tx1"/>
                          </a:solidFill>
                          <a:latin typeface="Century Gothic" panose="020B0502020202020204" pitchFamily="34" charset="0"/>
                        </a:rPr>
                        <a:t>FLUX</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fr" sz="1600" b="0" dirty="0">
                          <a:solidFill>
                            <a:schemeClr val="tx1"/>
                          </a:solidFill>
                          <a:latin typeface="Century Gothic" panose="020B0502020202020204" pitchFamily="34" charset="0"/>
                        </a:rPr>
                        <a:t>ANNÉE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1600" b="0" dirty="0">
                          <a:solidFill>
                            <a:schemeClr val="tx1"/>
                          </a:solidFill>
                          <a:latin typeface="Century Gothic" panose="020B0502020202020204" pitchFamily="34" charset="0"/>
                        </a:rPr>
                        <a:t>ANNÉE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1600" b="0" dirty="0">
                          <a:solidFill>
                            <a:schemeClr val="tx1"/>
                          </a:solidFill>
                          <a:latin typeface="Century Gothic" panose="020B0502020202020204" pitchFamily="34" charset="0"/>
                        </a:rPr>
                        <a:t>ANNÉE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fr" sz="1000" b="0" dirty="0">
                          <a:solidFill>
                            <a:schemeClr val="tx1"/>
                          </a:solidFill>
                          <a:latin typeface="Century Gothic" panose="020B0502020202020204" pitchFamily="34" charset="0"/>
                        </a:rPr>
                        <a:t>VOLET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fr" sz="1000" b="0" dirty="0">
                          <a:solidFill>
                            <a:schemeClr val="tx1"/>
                          </a:solidFill>
                          <a:latin typeface="Century Gothic" panose="020B0502020202020204" pitchFamily="34" charset="0"/>
                        </a:rPr>
                        <a:t>VOLET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fr" sz="1000" b="0" dirty="0">
                          <a:solidFill>
                            <a:schemeClr val="tx1"/>
                          </a:solidFill>
                          <a:latin typeface="Century Gothic" panose="020B0502020202020204" pitchFamily="34" charset="0"/>
                        </a:rPr>
                        <a:t>VOLET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bg1"/>
                </a:solidFill>
                <a:latin typeface="Century Gothic" panose="020B0502020202020204" pitchFamily="34" charset="0"/>
              </a:rPr>
              <a:t>PROJET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Jalon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 PROJET 2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bg1"/>
                </a:solidFill>
                <a:latin typeface="Century Gothic" panose="020B0502020202020204" pitchFamily="34" charset="0"/>
              </a:rPr>
              <a:t>Dû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bg1"/>
                </a:solidFill>
                <a:latin typeface="Century Gothic" panose="020B0502020202020204" pitchFamily="34" charset="0"/>
              </a:rPr>
              <a:t>Dû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PROJET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fr" sz="1000" dirty="0">
                <a:latin typeface="Century Gothic" panose="020B0502020202020204" pitchFamily="34" charset="0"/>
              </a:rPr>
              <a:t>Couleur clé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fr" sz="1000" dirty="0">
                <a:latin typeface="Century Gothic" panose="020B0502020202020204" pitchFamily="34" charset="0"/>
              </a:rPr>
              <a:t>Couleur clé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fr" sz="1000" dirty="0">
                <a:latin typeface="Century Gothic" panose="020B0502020202020204" pitchFamily="34" charset="0"/>
              </a:rPr>
              <a:t>Couleur clé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fr" sz="1000" dirty="0">
                <a:latin typeface="Century Gothic" panose="020B0502020202020204" pitchFamily="34" charset="0"/>
              </a:rPr>
              <a:t>Couleur clé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fr" sz="1000" dirty="0">
                <a:latin typeface="Century Gothic" panose="020B0502020202020204" pitchFamily="34" charset="0"/>
              </a:rPr>
              <a:t>Couleur clé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fr" sz="1000" dirty="0">
                <a:latin typeface="Century Gothic" panose="020B0502020202020204" pitchFamily="34" charset="0"/>
              </a:rPr>
              <a:t>Couleur clé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fr" sz="1000" dirty="0">
                <a:latin typeface="Century Gothic" panose="020B0502020202020204" pitchFamily="34" charset="0"/>
              </a:rPr>
              <a:t>Couleur clé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fr" sz="1000" dirty="0">
                <a:latin typeface="Century Gothic" panose="020B0502020202020204" pitchFamily="34" charset="0"/>
              </a:rPr>
              <a:t>Couleur clé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DIAGRAMME DE GANTT DU PROJET SUR 3 ANS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fr" sz="1600" b="0" dirty="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FÉV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MAR (en anglais)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AVR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MAI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JUN (en anglais seulement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JUIL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AOÛT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OPO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DEC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fr" sz="2400" b="0" dirty="0">
                          <a:solidFill>
                            <a:schemeClr val="bg1"/>
                          </a:solidFill>
                          <a:latin typeface="Century Gothic" panose="020B0502020202020204" pitchFamily="34" charset="0"/>
                        </a:rPr>
                        <a:t>ANNÉE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fr" sz="2400" b="0" dirty="0">
                          <a:solidFill>
                            <a:schemeClr val="bg1"/>
                          </a:solidFill>
                          <a:latin typeface="Century Gothic" panose="020B0502020202020204" pitchFamily="34" charset="0"/>
                        </a:rPr>
                        <a:t>ANNÉE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fr" sz="2400" b="0" dirty="0">
                          <a:solidFill>
                            <a:schemeClr val="bg1"/>
                          </a:solidFill>
                          <a:latin typeface="Century Gothic" panose="020B0502020202020204" pitchFamily="34" charset="0"/>
                        </a:rPr>
                        <a:t>ANNÉE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bg1"/>
                </a:solidFill>
                <a:latin typeface="Century Gothic" panose="020B0502020202020204" pitchFamily="34" charset="0"/>
              </a:rPr>
              <a:t>Titre et description du projet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But</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Titre et description du projet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bg1"/>
                </a:solidFill>
                <a:latin typeface="Century Gothic" panose="020B0502020202020204" pitchFamily="34" charset="0"/>
              </a:rPr>
              <a:t>Titre et description du projet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bg1"/>
                </a:solidFill>
                <a:latin typeface="Century Gothic" panose="020B0502020202020204" pitchFamily="34" charset="0"/>
              </a:rPr>
              <a:t>Objectif</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Titre et description du projet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But</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fr" sz="1000" dirty="0">
                <a:latin typeface="Century Gothic" panose="020B0502020202020204" pitchFamily="34" charset="0"/>
              </a:rPr>
              <a:t>Couleur clé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fr" sz="1000" dirty="0">
                <a:latin typeface="Century Gothic" panose="020B0502020202020204" pitchFamily="34" charset="0"/>
              </a:rPr>
              <a:t>Couleur clé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fr" sz="1000" dirty="0">
                <a:latin typeface="Century Gothic" panose="020B0502020202020204" pitchFamily="34" charset="0"/>
              </a:rPr>
              <a:t>Couleur clé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fr" sz="1000" dirty="0">
                <a:latin typeface="Century Gothic" panose="020B0502020202020204" pitchFamily="34" charset="0"/>
              </a:rPr>
              <a:t>Couleur clé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fr" sz="1000" dirty="0">
                <a:latin typeface="Century Gothic" panose="020B0502020202020204" pitchFamily="34" charset="0"/>
              </a:rPr>
              <a:t>Couleur clé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fr" sz="1000" dirty="0">
                <a:latin typeface="Century Gothic" panose="020B0502020202020204" pitchFamily="34" charset="0"/>
              </a:rPr>
              <a:t>Couleur clé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fr" sz="1000" dirty="0">
                <a:latin typeface="Century Gothic" panose="020B0502020202020204" pitchFamily="34" charset="0"/>
              </a:rPr>
              <a:t>Couleur clé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fr" sz="1000" dirty="0">
                <a:latin typeface="Century Gothic" panose="020B0502020202020204" pitchFamily="34" charset="0"/>
              </a:rPr>
              <a:t>Couleur clé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But</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bg1"/>
                </a:solidFill>
                <a:latin typeface="Century Gothic" panose="020B0502020202020204" pitchFamily="34" charset="0"/>
              </a:rPr>
              <a:t>Objectif</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3-Year-Project-Roadmap-Template_PowerPoint" id="{FE2CAD20-10E8-B94D-AA35-9684174C14E5}" vid="{43D5563E-D81A-F048-9822-7F7FAABC46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IC-3-Year-Project-Roadmap-Template_PowerPoint</Template>
  <TotalTime>1</TotalTime>
  <Words>359</Words>
  <Application>Microsoft Macintosh PowerPoint</Application>
  <PresentationFormat>Widescreen</PresentationFormat>
  <Paragraphs>78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Alexandra Ragazhinskaya</dc:creator>
  <cp:lastModifiedBy>Jason Flores</cp:lastModifiedBy>
  <cp:revision>2</cp:revision>
  <cp:lastPrinted>2020-08-31T22:23:58Z</cp:lastPrinted>
  <dcterms:created xsi:type="dcterms:W3CDTF">2021-07-01T18:02:38Z</dcterms:created>
  <dcterms:modified xsi:type="dcterms:W3CDTF">2022-04-11T22:21:36Z</dcterms:modified>
</cp:coreProperties>
</file>